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sldIdLst>
    <p:sldId id="302" r:id="rId2"/>
    <p:sldId id="304" r:id="rId3"/>
    <p:sldId id="305" r:id="rId4"/>
    <p:sldId id="325" r:id="rId5"/>
    <p:sldId id="326" r:id="rId6"/>
    <p:sldId id="315" r:id="rId7"/>
    <p:sldId id="320" r:id="rId8"/>
    <p:sldId id="321" r:id="rId9"/>
    <p:sldId id="322" r:id="rId10"/>
    <p:sldId id="323" r:id="rId11"/>
    <p:sldId id="324" r:id="rId12"/>
    <p:sldId id="316" r:id="rId13"/>
    <p:sldId id="317" r:id="rId14"/>
    <p:sldId id="318" r:id="rId15"/>
    <p:sldId id="319" r:id="rId16"/>
    <p:sldId id="306" r:id="rId17"/>
    <p:sldId id="307" r:id="rId18"/>
    <p:sldId id="308" r:id="rId19"/>
    <p:sldId id="310" r:id="rId20"/>
    <p:sldId id="311" r:id="rId21"/>
    <p:sldId id="312" r:id="rId22"/>
    <p:sldId id="309" r:id="rId23"/>
    <p:sldId id="313" r:id="rId24"/>
    <p:sldId id="314" r:id="rId25"/>
  </p:sldIdLst>
  <p:sldSz cx="9144000" cy="5143500" type="screen16x9"/>
  <p:notesSz cx="6858000" cy="9144000"/>
  <p:embeddedFontLst>
    <p:embeddedFont>
      <p:font typeface="Monotype Corsiva" panose="03010101010201010101" pitchFamily="66" charset="0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hrikhand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DB20D-1665-44A9-B668-AE9032A7DA47}">
  <a:tblStyle styleId="{C12DB20D-1665-44A9-B668-AE9032A7DA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660"/>
  </p:normalViewPr>
  <p:slideViewPr>
    <p:cSldViewPr snapToGrid="0">
      <p:cViewPr>
        <p:scale>
          <a:sx n="106" d="100"/>
          <a:sy n="106" d="100"/>
        </p:scale>
        <p:origin x="86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6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9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0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8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9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9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97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192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742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46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537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87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9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147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034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27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2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88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430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01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55850" y="1152475"/>
            <a:ext cx="342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7448900" y="-236152"/>
            <a:ext cx="1399577" cy="1332702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4859450" y="1152475"/>
            <a:ext cx="342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-500451" y="-1219724"/>
            <a:ext cx="2324711" cy="2213631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5"/>
          <p:cNvSpPr/>
          <p:nvPr/>
        </p:nvSpPr>
        <p:spPr>
          <a:xfrm rot="648004">
            <a:off x="7203776" y="3875995"/>
            <a:ext cx="3171203" cy="1769221"/>
          </a:xfrm>
          <a:custGeom>
            <a:avLst/>
            <a:gdLst/>
            <a:ahLst/>
            <a:cxnLst/>
            <a:rect l="l" t="t" r="r" b="b"/>
            <a:pathLst>
              <a:path w="135746" h="75733" extrusionOk="0">
                <a:moveTo>
                  <a:pt x="52717" y="1"/>
                </a:moveTo>
                <a:lnTo>
                  <a:pt x="48943" y="15479"/>
                </a:lnTo>
                <a:lnTo>
                  <a:pt x="25413" y="7549"/>
                </a:lnTo>
                <a:lnTo>
                  <a:pt x="33846" y="22393"/>
                </a:lnTo>
                <a:lnTo>
                  <a:pt x="6673" y="21014"/>
                </a:lnTo>
                <a:lnTo>
                  <a:pt x="25544" y="32336"/>
                </a:lnTo>
                <a:lnTo>
                  <a:pt x="1" y="37872"/>
                </a:lnTo>
                <a:lnTo>
                  <a:pt x="25544" y="43407"/>
                </a:lnTo>
                <a:lnTo>
                  <a:pt x="6673" y="54729"/>
                </a:lnTo>
                <a:lnTo>
                  <a:pt x="6673" y="54729"/>
                </a:lnTo>
                <a:lnTo>
                  <a:pt x="33846" y="53340"/>
                </a:lnTo>
                <a:lnTo>
                  <a:pt x="25413" y="68315"/>
                </a:lnTo>
                <a:lnTo>
                  <a:pt x="48943" y="60264"/>
                </a:lnTo>
                <a:lnTo>
                  <a:pt x="52717" y="75733"/>
                </a:lnTo>
                <a:lnTo>
                  <a:pt x="67813" y="62780"/>
                </a:lnTo>
                <a:lnTo>
                  <a:pt x="83030" y="75733"/>
                </a:lnTo>
                <a:lnTo>
                  <a:pt x="86804" y="60264"/>
                </a:lnTo>
                <a:lnTo>
                  <a:pt x="110203" y="68315"/>
                </a:lnTo>
                <a:lnTo>
                  <a:pt x="101900" y="53340"/>
                </a:lnTo>
                <a:lnTo>
                  <a:pt x="129073" y="54729"/>
                </a:lnTo>
                <a:lnTo>
                  <a:pt x="110203" y="43407"/>
                </a:lnTo>
                <a:lnTo>
                  <a:pt x="135745" y="37872"/>
                </a:lnTo>
                <a:lnTo>
                  <a:pt x="110203" y="32336"/>
                </a:lnTo>
                <a:lnTo>
                  <a:pt x="129073" y="21014"/>
                </a:lnTo>
                <a:lnTo>
                  <a:pt x="129073" y="21014"/>
                </a:lnTo>
                <a:lnTo>
                  <a:pt x="101900" y="22393"/>
                </a:lnTo>
                <a:lnTo>
                  <a:pt x="110203" y="7549"/>
                </a:lnTo>
                <a:lnTo>
                  <a:pt x="110203" y="7549"/>
                </a:lnTo>
                <a:lnTo>
                  <a:pt x="86804" y="15479"/>
                </a:lnTo>
                <a:lnTo>
                  <a:pt x="83030" y="1"/>
                </a:lnTo>
                <a:lnTo>
                  <a:pt x="67813" y="12963"/>
                </a:lnTo>
                <a:lnTo>
                  <a:pt x="527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877574" y="4095226"/>
            <a:ext cx="2324711" cy="2213631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 rot="648004">
            <a:off x="-2048849" y="1224220"/>
            <a:ext cx="3171203" cy="1769221"/>
          </a:xfrm>
          <a:custGeom>
            <a:avLst/>
            <a:gdLst/>
            <a:ahLst/>
            <a:cxnLst/>
            <a:rect l="l" t="t" r="r" b="b"/>
            <a:pathLst>
              <a:path w="135746" h="75733" extrusionOk="0">
                <a:moveTo>
                  <a:pt x="52717" y="1"/>
                </a:moveTo>
                <a:lnTo>
                  <a:pt x="48943" y="15479"/>
                </a:lnTo>
                <a:lnTo>
                  <a:pt x="25413" y="7549"/>
                </a:lnTo>
                <a:lnTo>
                  <a:pt x="33846" y="22393"/>
                </a:lnTo>
                <a:lnTo>
                  <a:pt x="6673" y="21014"/>
                </a:lnTo>
                <a:lnTo>
                  <a:pt x="25544" y="32336"/>
                </a:lnTo>
                <a:lnTo>
                  <a:pt x="1" y="37872"/>
                </a:lnTo>
                <a:lnTo>
                  <a:pt x="25544" y="43407"/>
                </a:lnTo>
                <a:lnTo>
                  <a:pt x="6673" y="54729"/>
                </a:lnTo>
                <a:lnTo>
                  <a:pt x="6673" y="54729"/>
                </a:lnTo>
                <a:lnTo>
                  <a:pt x="33846" y="53340"/>
                </a:lnTo>
                <a:lnTo>
                  <a:pt x="25413" y="68315"/>
                </a:lnTo>
                <a:lnTo>
                  <a:pt x="48943" y="60264"/>
                </a:lnTo>
                <a:lnTo>
                  <a:pt x="52717" y="75733"/>
                </a:lnTo>
                <a:lnTo>
                  <a:pt x="67813" y="62780"/>
                </a:lnTo>
                <a:lnTo>
                  <a:pt x="83030" y="75733"/>
                </a:lnTo>
                <a:lnTo>
                  <a:pt x="86804" y="60264"/>
                </a:lnTo>
                <a:lnTo>
                  <a:pt x="110203" y="68315"/>
                </a:lnTo>
                <a:lnTo>
                  <a:pt x="101900" y="53340"/>
                </a:lnTo>
                <a:lnTo>
                  <a:pt x="129073" y="54729"/>
                </a:lnTo>
                <a:lnTo>
                  <a:pt x="110203" y="43407"/>
                </a:lnTo>
                <a:lnTo>
                  <a:pt x="135745" y="37872"/>
                </a:lnTo>
                <a:lnTo>
                  <a:pt x="110203" y="32336"/>
                </a:lnTo>
                <a:lnTo>
                  <a:pt x="129073" y="21014"/>
                </a:lnTo>
                <a:lnTo>
                  <a:pt x="129073" y="21014"/>
                </a:lnTo>
                <a:lnTo>
                  <a:pt x="101900" y="22393"/>
                </a:lnTo>
                <a:lnTo>
                  <a:pt x="110203" y="7549"/>
                </a:lnTo>
                <a:lnTo>
                  <a:pt x="110203" y="7549"/>
                </a:lnTo>
                <a:lnTo>
                  <a:pt x="86804" y="15479"/>
                </a:lnTo>
                <a:lnTo>
                  <a:pt x="83030" y="1"/>
                </a:lnTo>
                <a:lnTo>
                  <a:pt x="67813" y="12963"/>
                </a:lnTo>
                <a:lnTo>
                  <a:pt x="527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5" r:id="rId3"/>
    <p:sldLayoutId id="214748367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1323139"/>
            <a:ext cx="7704000" cy="102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</a:rPr>
              <a:t>TM - Human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Life Transformation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6" name="Google Shape;896;p55"/>
          <p:cNvSpPr txBox="1">
            <a:spLocks noGrp="1"/>
          </p:cNvSpPr>
          <p:nvPr>
            <p:ph type="body" idx="2"/>
          </p:nvPr>
        </p:nvSpPr>
        <p:spPr>
          <a:xfrm>
            <a:off x="5648441" y="3156787"/>
            <a:ext cx="2856929" cy="1430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b="1" dirty="0"/>
              <a:t>Presenters :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Meghraj</a:t>
            </a:r>
            <a:r>
              <a:rPr lang="en-US" dirty="0"/>
              <a:t> </a:t>
            </a:r>
            <a:r>
              <a:rPr lang="en-US" dirty="0" err="1"/>
              <a:t>Kurmi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Narayan Pd. </a:t>
            </a:r>
            <a:r>
              <a:rPr lang="en-US" dirty="0" err="1"/>
              <a:t>Padhya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Kashinath Parajuli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Ganesh B. Khatri</a:t>
            </a:r>
          </a:p>
        </p:txBody>
      </p:sp>
    </p:spTree>
    <p:extLst>
      <p:ext uri="{BB962C8B-B14F-4D97-AF65-F5344CB8AC3E}">
        <p14:creationId xmlns:p14="http://schemas.microsoft.com/office/powerpoint/2010/main" val="25829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Sexual Abuse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2.png">
            <a:extLst>
              <a:ext uri="{FF2B5EF4-FFF2-40B4-BE49-F238E27FC236}">
                <a16:creationId xmlns:a16="http://schemas.microsoft.com/office/drawing/2014/main" id="{FDF2C828-EE6F-40DE-AFD0-7F87AFE2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66390"/>
            <a:ext cx="7772399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4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 ? 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36A4A-1CBF-4F7F-9931-DCE8ADA3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56" y="1184323"/>
            <a:ext cx="5548443" cy="33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3561205" cy="492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Child Education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022400"/>
            <a:ext cx="3618804" cy="339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800" dirty="0"/>
              <a:t>770,000(5-12) children - out of school.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Drop rate is 4.8%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Exclusion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Norms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Gender bias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Disability Child Labor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Geographical remoteness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Lack of awareness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Poverty</a:t>
            </a:r>
          </a:p>
        </p:txBody>
      </p:sp>
      <p:pic>
        <p:nvPicPr>
          <p:cNvPr id="4" name="Content Placeholder 5" descr="A picture containing ground, person, outdoor, child&#10;&#10;Description automatically generated">
            <a:extLst>
              <a:ext uri="{FF2B5EF4-FFF2-40B4-BE49-F238E27FC236}">
                <a16:creationId xmlns:a16="http://schemas.microsoft.com/office/drawing/2014/main" id="{DD355F1F-DB64-4753-8C62-CA3FA6ABF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r="29912" b="1221"/>
          <a:stretch/>
        </p:blipFill>
        <p:spPr>
          <a:xfrm>
            <a:off x="4389204" y="746146"/>
            <a:ext cx="4142795" cy="369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48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Status of Unemployment due to Pandemic Covid-19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(80-90%) in informal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22.5% in business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40% in business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30.5% small and medium enterprises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Salary deduction</a:t>
            </a:r>
          </a:p>
        </p:txBody>
      </p:sp>
      <p:pic>
        <p:nvPicPr>
          <p:cNvPr id="5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271717F-65F9-42BA-A8A3-A836F109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92" y="1401096"/>
            <a:ext cx="4199470" cy="2717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16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Suicide number increased during Pandemic Covid-19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37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/>
              <a:t>5,673  suicides in 10 months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&gt; death of people with pandemic COVID-19 up to last April.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Loss of employment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Economic problem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Pressure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Family burden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Mental Health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Chronic diseases</a:t>
            </a:r>
          </a:p>
        </p:txBody>
      </p:sp>
      <p:pic>
        <p:nvPicPr>
          <p:cNvPr id="7" name="Content Placeholder 9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59F254DC-E6E2-4B94-AC5B-AE80E25F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05" y="1447078"/>
            <a:ext cx="4200394" cy="273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76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Solution?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37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/>
              <a:t>Increase Literacy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Increase civilization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Increase Social awareness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Poverty alleviation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Government Stimulus package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Transcendental Consciousness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TM practice Program</a:t>
            </a:r>
          </a:p>
        </p:txBody>
      </p:sp>
      <p:pic>
        <p:nvPicPr>
          <p:cNvPr id="5" name="Picture 4" descr="A picture containing text, star, fountain&#10;&#10;Description automatically generated">
            <a:extLst>
              <a:ext uri="{FF2B5EF4-FFF2-40B4-BE49-F238E27FC236}">
                <a16:creationId xmlns:a16="http://schemas.microsoft.com/office/drawing/2014/main" id="{633C6F74-3A8F-400C-9E4C-6064D806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33" y="2402246"/>
            <a:ext cx="3259868" cy="2184288"/>
          </a:xfrm>
          <a:prstGeom prst="rect">
            <a:avLst/>
          </a:prstGeom>
        </p:spPr>
      </p:pic>
      <p:pic>
        <p:nvPicPr>
          <p:cNvPr id="8" name="Content Placeholder 17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32E08CAF-8E96-41E5-89CC-5A952744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3" y="581996"/>
            <a:ext cx="3259868" cy="176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10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 ?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3"/>
            <a:ext cx="3161731" cy="106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All in one solution ?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9A2D5FE-9CB0-463C-AB87-2E3DCF59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02" y="778456"/>
            <a:ext cx="2987127" cy="2771988"/>
          </a:xfrm>
          <a:prstGeom prst="rect">
            <a:avLst/>
          </a:prstGeom>
        </p:spPr>
      </p:pic>
      <p:sp>
        <p:nvSpPr>
          <p:cNvPr id="10" name="Google Shape;896;p55">
            <a:extLst>
              <a:ext uri="{FF2B5EF4-FFF2-40B4-BE49-F238E27FC236}">
                <a16:creationId xmlns:a16="http://schemas.microsoft.com/office/drawing/2014/main" id="{FCE8A9B0-ACBB-418E-BF31-8A609E0786EF}"/>
              </a:ext>
            </a:extLst>
          </p:cNvPr>
          <p:cNvSpPr txBox="1">
            <a:spLocks/>
          </p:cNvSpPr>
          <p:nvPr/>
        </p:nvSpPr>
        <p:spPr>
          <a:xfrm>
            <a:off x="4200525" y="3648893"/>
            <a:ext cx="3161731" cy="53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None/>
            </a:pPr>
            <a:r>
              <a:rPr lang="en-US" sz="2500" i="1" dirty="0">
                <a:latin typeface="Monotype Corsiva" panose="03010101010201010101" pitchFamily="66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133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1123200" y="1749106"/>
            <a:ext cx="6321600" cy="1665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Consciousness / Awareness?</a:t>
            </a:r>
            <a:b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Mind and body are deeply connected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Sleep and Rest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" name="Picture 11" descr="A picture containing furniture, seat, chair&#10;&#10;Description automatically generated">
            <a:extLst>
              <a:ext uri="{FF2B5EF4-FFF2-40B4-BE49-F238E27FC236}">
                <a16:creationId xmlns:a16="http://schemas.microsoft.com/office/drawing/2014/main" id="{3BD1B703-F264-441E-92C7-DD487A72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8" y="1486364"/>
            <a:ext cx="4503072" cy="29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8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Nutrition / Food</a:t>
            </a:r>
          </a:p>
        </p:txBody>
      </p:sp>
      <p:pic>
        <p:nvPicPr>
          <p:cNvPr id="3" name="Picture 2" descr="A picture containing food, vegetable, fruit, different&#10;&#10;Description automatically generated">
            <a:extLst>
              <a:ext uri="{FF2B5EF4-FFF2-40B4-BE49-F238E27FC236}">
                <a16:creationId xmlns:a16="http://schemas.microsoft.com/office/drawing/2014/main" id="{5A683314-D9DF-49EC-98AA-F9E298FA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03" y="1270020"/>
            <a:ext cx="4813297" cy="32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Problems in Society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31638" y="1197096"/>
            <a:ext cx="702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Health Issues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Domestic Violence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Education and Unemployment</a:t>
            </a:r>
          </a:p>
          <a:p>
            <a:pPr>
              <a:lnSpc>
                <a:spcPct val="200000"/>
              </a:lnSpc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22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Exercise / Activities / Yoga Asanas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A96AF10-D13E-4D8D-81DD-31048E2B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01" y="1353133"/>
            <a:ext cx="5995600" cy="31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3196747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Changes perception of a person about things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Increases awareness</a:t>
            </a:r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Transcendence</a:t>
            </a:r>
          </a:p>
        </p:txBody>
      </p:sp>
      <p:pic>
        <p:nvPicPr>
          <p:cNvPr id="5" name="Picture 4" descr="A picture containing text, star, fountain&#10;&#10;Description automatically generated">
            <a:extLst>
              <a:ext uri="{FF2B5EF4-FFF2-40B4-BE49-F238E27FC236}">
                <a16:creationId xmlns:a16="http://schemas.microsoft.com/office/drawing/2014/main" id="{24223CB2-A618-466D-8E37-76404D127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89" y="1382575"/>
            <a:ext cx="4045643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858864"/>
            <a:ext cx="702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CE1751-962C-4CC6-8344-B89EC100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48" y="42864"/>
            <a:ext cx="5049921" cy="50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878681"/>
            <a:ext cx="7022531" cy="356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1960, Maharishi predicted that when even 1% of the world population learned the TM technique, whole population become peaceful.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Israel and Lebanon – reduced warfare and improved quality of life(1983) – after two months of TM by many no of meditators, war deaths dropped 76%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Reduced International Terrorism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Washington, DC – reduced violent crime, 1993 – crime rate decreased by 23.3% in two months</a:t>
            </a:r>
          </a:p>
        </p:txBody>
      </p:sp>
    </p:spTree>
    <p:extLst>
      <p:ext uri="{BB962C8B-B14F-4D97-AF65-F5344CB8AC3E}">
        <p14:creationId xmlns:p14="http://schemas.microsoft.com/office/powerpoint/2010/main" val="75941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95885" y="1807373"/>
            <a:ext cx="7419405" cy="132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lnSpc>
                <a:spcPct val="150000"/>
              </a:lnSpc>
              <a:buNone/>
            </a:pPr>
            <a:r>
              <a:rPr lang="en-US" sz="3300" i="1" dirty="0">
                <a:latin typeface="Monotype Corsiva" panose="03010101010201010101" pitchFamily="66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0115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 Issues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51199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Physical health / Mental health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E.g. COVID - 19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Suicidal rate increased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A059255-F0B2-4FFF-9555-A5599907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99" y="1183620"/>
            <a:ext cx="3958469" cy="25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70267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not a super power 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not Developed Country either 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does not have world’s best hospital or best doctors but they have healthy and happy people 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only country which measures Gross National Happiness of citizens</a:t>
            </a:r>
          </a:p>
        </p:txBody>
      </p:sp>
      <p:pic>
        <p:nvPicPr>
          <p:cNvPr id="7" name="kinshuk-bose-oXHCpSjWSqs-unsplash.jpg" descr="kinshuk-bose-oXHCpSjWSqs-unsplash.jpg">
            <a:extLst>
              <a:ext uri="{FF2B5EF4-FFF2-40B4-BE49-F238E27FC236}">
                <a16:creationId xmlns:a16="http://schemas.microsoft.com/office/drawing/2014/main" id="{ED2283A7-4CDC-43EB-862E-246E25A7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4" r="16274"/>
          <a:stretch>
            <a:fillRect/>
          </a:stretch>
        </p:blipFill>
        <p:spPr>
          <a:xfrm>
            <a:off x="4703934" y="1108801"/>
            <a:ext cx="3506400" cy="34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70267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endParaRPr lang="en-US" sz="1600" dirty="0"/>
          </a:p>
        </p:txBody>
      </p:sp>
      <p:pic>
        <p:nvPicPr>
          <p:cNvPr id="5" name="colton-sturgeon-6KkYYqTEDwQ-unsplash.jpg" descr="colton-sturgeon-6KkYYqTEDwQ-unsplash.jpg">
            <a:extLst>
              <a:ext uri="{FF2B5EF4-FFF2-40B4-BE49-F238E27FC236}">
                <a16:creationId xmlns:a16="http://schemas.microsoft.com/office/drawing/2014/main" id="{2AF8E09E-85BE-4913-A26D-3AF0F062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1345469" y="1080000"/>
            <a:ext cx="6156931" cy="34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Domestic Violence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Not physical violence alone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Purpose is to gain power and control over spouse, partner, girl/boyfriend, or intimate family member</a:t>
            </a: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A0AD30A-33A9-4E82-A2F9-2FFAB645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69" y="1453484"/>
            <a:ext cx="2193331" cy="21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28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Physical Abuse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physical.png">
            <a:extLst>
              <a:ext uri="{FF2B5EF4-FFF2-40B4-BE49-F238E27FC236}">
                <a16:creationId xmlns:a16="http://schemas.microsoft.com/office/drawing/2014/main" id="{9517FAB0-A10B-4476-A13D-03774DC3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69" y="1175664"/>
            <a:ext cx="6477331" cy="33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28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Emotional Abuse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emotional.png">
            <a:extLst>
              <a:ext uri="{FF2B5EF4-FFF2-40B4-BE49-F238E27FC236}">
                <a16:creationId xmlns:a16="http://schemas.microsoft.com/office/drawing/2014/main" id="{0C4D6EFA-9E9C-48FC-9407-E7D1F353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69" y="1038864"/>
            <a:ext cx="6592531" cy="35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Social Abuse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7" name="Picture 6" descr="2.png">
            <a:extLst>
              <a:ext uri="{FF2B5EF4-FFF2-40B4-BE49-F238E27FC236}">
                <a16:creationId xmlns:a16="http://schemas.microsoft.com/office/drawing/2014/main" id="{31F01208-EAD2-46B5-95A5-E1FEFF8A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0" y="1392600"/>
            <a:ext cx="7825800" cy="28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0483"/>
      </p:ext>
    </p:extLst>
  </p:cSld>
  <p:clrMapOvr>
    <a:masterClrMapping/>
  </p:clrMapOvr>
</p:sld>
</file>

<file path=ppt/theme/theme1.xml><?xml version="1.0" encoding="utf-8"?>
<a:theme xmlns:a="http://schemas.openxmlformats.org/drawingml/2006/main" name="Work-Life Balance Thesis Defense by Slidesgo">
  <a:themeElements>
    <a:clrScheme name="Simple Light">
      <a:dk1>
        <a:srgbClr val="002235"/>
      </a:dk1>
      <a:lt1>
        <a:srgbClr val="F5F1ED"/>
      </a:lt1>
      <a:dk2>
        <a:srgbClr val="F4B123"/>
      </a:dk2>
      <a:lt2>
        <a:srgbClr val="E66103"/>
      </a:lt2>
      <a:accent1>
        <a:srgbClr val="14A1DA"/>
      </a:accent1>
      <a:accent2>
        <a:srgbClr val="1666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359</Words>
  <Application>Microsoft Office PowerPoint</Application>
  <PresentationFormat>On-screen Show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Shrikhand</vt:lpstr>
      <vt:lpstr>Open Sans</vt:lpstr>
      <vt:lpstr>Arial</vt:lpstr>
      <vt:lpstr>Monotype Corsiva</vt:lpstr>
      <vt:lpstr>Work-Life Balance Thesis Defense by Slidesgo</vt:lpstr>
      <vt:lpstr>TM - Human Life Transformation</vt:lpstr>
      <vt:lpstr>Problems in Society</vt:lpstr>
      <vt:lpstr>Health Issues</vt:lpstr>
      <vt:lpstr>Health</vt:lpstr>
      <vt:lpstr>Health</vt:lpstr>
      <vt:lpstr>Domestic Violence</vt:lpstr>
      <vt:lpstr>Physical Abuse</vt:lpstr>
      <vt:lpstr>Emotional Abuse</vt:lpstr>
      <vt:lpstr>Social Abuse</vt:lpstr>
      <vt:lpstr>Sexual Abuse</vt:lpstr>
      <vt:lpstr>Solution ? </vt:lpstr>
      <vt:lpstr>Child Education</vt:lpstr>
      <vt:lpstr>Status of Unemployment due to Pandemic Covid-19</vt:lpstr>
      <vt:lpstr>Suicide number increased during Pandemic Covid-19</vt:lpstr>
      <vt:lpstr>Solution?</vt:lpstr>
      <vt:lpstr>Solution ?</vt:lpstr>
      <vt:lpstr>Consciousness / Awareness? Mind and body are deeply connected</vt:lpstr>
      <vt:lpstr>Sleep and Rest</vt:lpstr>
      <vt:lpstr>Nutrition / Food</vt:lpstr>
      <vt:lpstr>Exercise / Activities / Yoga Asanas</vt:lpstr>
      <vt:lpstr>Transcendence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 as a Tool for Human Life Transformation</dc:title>
  <cp:lastModifiedBy>Ganesh Khatri</cp:lastModifiedBy>
  <cp:revision>98</cp:revision>
  <dcterms:modified xsi:type="dcterms:W3CDTF">2021-06-10T20:46:16Z</dcterms:modified>
</cp:coreProperties>
</file>